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18288000" cy="10287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2773"/>
    <a:srgbClr val="9B1B53"/>
    <a:srgbClr val="A11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Styl pośredni 3 — 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1030" autoAdjust="0"/>
  </p:normalViewPr>
  <p:slideViewPr>
    <p:cSldViewPr snapToGrid="0">
      <p:cViewPr varScale="1">
        <p:scale>
          <a:sx n="44" d="100"/>
          <a:sy n="44" d="100"/>
        </p:scale>
        <p:origin x="1147" y="53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10FE0135-8DA2-424C-8027-EE52A37DAC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F4C88D6-1455-45B4-99A4-AFC2EE5136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36E10-FDD0-458F-BB3E-E38EBBAF1519}" type="datetime1">
              <a:rPr lang="pl-PL" smtClean="0"/>
              <a:t>2025-09-10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9CD8E32-4089-494E-B08E-B778F56248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8CCB3D8-E9A3-49EB-A41C-9BFEBD035D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15495-1EF0-4175-8837-9514E9EEA1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282945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D65DD-3529-490F-A6B0-6464584FA0C7}" type="datetime1">
              <a:rPr lang="pl-PL" smtClean="0"/>
              <a:t>2025-09-10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B5479-98A2-4E8C-9BB4-BD25CB2AFA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15286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B5479-98A2-4E8C-9BB4-BD25CB2AFA72}" type="slidenum">
              <a:rPr lang="pl-PL" smtClean="0"/>
              <a:t>1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905269A-A2E1-4D44-8A75-B3B01D685E9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8B7BE68-1D83-4C53-9424-3F82B99D6DE9}" type="datetime1">
              <a:rPr lang="pl-PL" smtClean="0"/>
              <a:t>2025-09-10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0274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B5479-98A2-4E8C-9BB4-BD25CB2AFA72}" type="slidenum">
              <a:rPr lang="pl-PL" smtClean="0"/>
              <a:t>2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FBC6C46-FE3C-465B-A803-E01512FBCFE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8B45600-2AE0-4A9F-9ED2-7D2BEF1CB243}" type="datetime1">
              <a:rPr lang="pl-PL" smtClean="0"/>
              <a:t>2025-09-10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1670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EDA4-2681-4025-AE87-A7B70143843D}" type="datetime1">
              <a:rPr lang="pl-PL" smtClean="0"/>
              <a:t>2025-09-10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5365-F6D7-4145-ACAC-E82D65FCB8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1287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359-7380-403F-B624-791DCF4F9822}" type="datetime1">
              <a:rPr lang="pl-PL" smtClean="0"/>
              <a:t>2025-09-10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5365-F6D7-4145-ACAC-E82D65FCB8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250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7A6F-3F87-4246-83ED-54835B4F9FE2}" type="datetime1">
              <a:rPr lang="pl-PL" smtClean="0"/>
              <a:t>2025-09-10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5365-F6D7-4145-ACAC-E82D65FCB8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953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2963264"/>
            <a:ext cx="15773400" cy="846422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4014061"/>
            <a:ext cx="15773400" cy="55467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78E1-BDFA-4764-8634-01702160C422}" type="datetime1">
              <a:rPr lang="pl-PL" smtClean="0"/>
              <a:t>2025-09-10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5365-F6D7-4145-ACAC-E82D65FCB81D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B2BB7602-50BF-DCF6-AE29-EF54685FD1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8414" y="133139"/>
            <a:ext cx="15302286" cy="1560711"/>
          </a:xfrm>
          <a:prstGeom prst="rect">
            <a:avLst/>
          </a:prstGeom>
        </p:spPr>
      </p:pic>
      <p:sp>
        <p:nvSpPr>
          <p:cNvPr id="9" name="Prostokąt 11">
            <a:extLst>
              <a:ext uri="{FF2B5EF4-FFF2-40B4-BE49-F238E27FC236}">
                <a16:creationId xmlns:a16="http://schemas.microsoft.com/office/drawing/2014/main" id="{318C44BF-9009-F35B-5F5E-04DBD22502AE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1875295" y="1670535"/>
            <a:ext cx="15155404" cy="658022"/>
          </a:xfrm>
          <a:prstGeom prst="rect">
            <a:avLst/>
          </a:prstGeom>
          <a:solidFill>
            <a:srgbClr val="E200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3200" b="1" dirty="0">
                <a:solidFill>
                  <a:srgbClr val="FFFFFF"/>
                </a:solidFill>
                <a:latin typeface="+mn-lt"/>
                <a:cs typeface="Times New Roman" panose="02020603050405020304" pitchFamily="18" charset="0"/>
              </a:rPr>
              <a:t>Bezpieczeństwo strażaków w działaniach ratowniczych - II edycja</a:t>
            </a:r>
            <a:endParaRPr lang="pl-PL" altLang="pl-PL" sz="20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92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8E03F-FC27-486B-B6B7-6A50FDF05446}" type="datetime1">
              <a:rPr lang="pl-PL" smtClean="0"/>
              <a:t>2025-09-10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5365-F6D7-4145-ACAC-E82D65FCB8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096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8711-E40F-4B99-A711-A9EC2F20670D}" type="datetime1">
              <a:rPr lang="pl-PL" smtClean="0"/>
              <a:t>2025-09-10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5365-F6D7-4145-ACAC-E82D65FCB8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140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9766-F1B1-46AA-9CD8-EE9D15C0BEBD}" type="datetime1">
              <a:rPr lang="pl-PL" smtClean="0"/>
              <a:t>2025-09-10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5365-F6D7-4145-ACAC-E82D65FCB8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24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1596-5100-48D4-BF57-722EE5F4ED18}" type="datetime1">
              <a:rPr lang="pl-PL" smtClean="0"/>
              <a:t>2025-09-10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5365-F6D7-4145-ACAC-E82D65FCB8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3206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DD5F-89F5-4491-B3DC-90D415708A71}" type="datetime1">
              <a:rPr lang="pl-PL" smtClean="0"/>
              <a:t>2025-09-10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5365-F6D7-4145-ACAC-E82D65FCB8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964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6B9-10C2-4A51-9039-107C336E2020}" type="datetime1">
              <a:rPr lang="pl-PL" smtClean="0"/>
              <a:t>2025-09-10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5365-F6D7-4145-ACAC-E82D65FCB8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39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8BDB-97ED-438E-AAF9-2E39C9819B41}" type="datetime1">
              <a:rPr lang="pl-PL" smtClean="0"/>
              <a:t>2025-09-10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5365-F6D7-4145-ACAC-E82D65FCB8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27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80AA4-47B5-4133-9ABF-547D9D5FEF0C}" type="datetime1">
              <a:rPr lang="pl-PL" smtClean="0"/>
              <a:t>2025-09-10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D5365-F6D7-4145-ACAC-E82D65FCB8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618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cid:image001.png@01D9D9BC.61E11400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cid:image001.png@01D9D9BC.61E11400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>
            <a:extLst>
              <a:ext uri="{FF2B5EF4-FFF2-40B4-BE49-F238E27FC236}">
                <a16:creationId xmlns:a16="http://schemas.microsoft.com/office/drawing/2014/main" id="{699B6D6F-C688-4ACC-92ED-7A0634FAC58B}"/>
              </a:ext>
            </a:extLst>
          </p:cNvPr>
          <p:cNvSpPr/>
          <p:nvPr/>
        </p:nvSpPr>
        <p:spPr>
          <a:xfrm>
            <a:off x="161999" y="9628143"/>
            <a:ext cx="17964000" cy="533400"/>
          </a:xfrm>
          <a:prstGeom prst="rect">
            <a:avLst/>
          </a:prstGeom>
          <a:solidFill>
            <a:schemeClr val="accent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2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Prostokąt 11">
            <a:extLst>
              <a:ext uri="{FF2B5EF4-FFF2-40B4-BE49-F238E27FC236}">
                <a16:creationId xmlns:a16="http://schemas.microsoft.com/office/drawing/2014/main" id="{050C9F56-5197-4093-A320-11291E93E5E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61999" y="1676896"/>
            <a:ext cx="17964000" cy="83237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3400" b="1" dirty="0">
                <a:solidFill>
                  <a:srgbClr val="FFFFFF"/>
                </a:solidFill>
                <a:latin typeface="+mn-lt"/>
                <a:cs typeface="Times New Roman" panose="02020603050405020304" pitchFamily="18" charset="0"/>
              </a:rPr>
              <a:t>Konferencja naukowa pt. „Bezpieczeństwo strażaków w działaniach ratowniczych” -  III edycja</a:t>
            </a:r>
            <a:endParaRPr lang="pl-PL" altLang="pl-PL" sz="3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2" name="pole tekstowe 14">
            <a:extLst>
              <a:ext uri="{FF2B5EF4-FFF2-40B4-BE49-F238E27FC236}">
                <a16:creationId xmlns:a16="http://schemas.microsoft.com/office/drawing/2014/main" id="{3B75958C-E441-420A-B49D-34DF4B1EA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8121" y="9624878"/>
            <a:ext cx="67640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dirty="0">
                <a:solidFill>
                  <a:schemeClr val="bg1"/>
                </a:solidFill>
              </a:rPr>
              <a:t> Akademia Pożarnicza, 21-22.10.2025 r.</a:t>
            </a:r>
          </a:p>
        </p:txBody>
      </p:sp>
      <p:sp>
        <p:nvSpPr>
          <p:cNvPr id="23" name="Tytuł 1">
            <a:extLst>
              <a:ext uri="{FF2B5EF4-FFF2-40B4-BE49-F238E27FC236}">
                <a16:creationId xmlns:a16="http://schemas.microsoft.com/office/drawing/2014/main" id="{3D8DF83B-B9B9-4BFB-8E7F-45E2B9449EC2}"/>
              </a:ext>
            </a:extLst>
          </p:cNvPr>
          <p:cNvSpPr txBox="1">
            <a:spLocks/>
          </p:cNvSpPr>
          <p:nvPr/>
        </p:nvSpPr>
        <p:spPr>
          <a:xfrm>
            <a:off x="5491163" y="4048405"/>
            <a:ext cx="7305675" cy="17113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l-PL" sz="4800" dirty="0"/>
              <a:t>Tytuł</a:t>
            </a:r>
          </a:p>
        </p:txBody>
      </p:sp>
      <p:sp>
        <p:nvSpPr>
          <p:cNvPr id="25" name="Podtytuł 2">
            <a:extLst>
              <a:ext uri="{FF2B5EF4-FFF2-40B4-BE49-F238E27FC236}">
                <a16:creationId xmlns:a16="http://schemas.microsoft.com/office/drawing/2014/main" id="{A6849958-A908-4ABB-8FFC-8F9BE3C3E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0943" y="7745255"/>
            <a:ext cx="951838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pl-PL" altLang="pl-PL" sz="3600" dirty="0">
                <a:solidFill>
                  <a:srgbClr val="000000"/>
                </a:solidFill>
              </a:rPr>
              <a:t>Prelegent</a:t>
            </a: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pl-PL" altLang="pl-PL" dirty="0">
                <a:solidFill>
                  <a:srgbClr val="000000"/>
                </a:solidFill>
              </a:rPr>
              <a:t>Firma/Instytucja</a:t>
            </a: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pl-PL" altLang="pl-PL" dirty="0">
                <a:solidFill>
                  <a:srgbClr val="000000"/>
                </a:solidFill>
              </a:rPr>
              <a:t>kontakt e-mail: …………….</a:t>
            </a:r>
            <a:endParaRPr lang="pl-PL" altLang="pl-PL" sz="2400" dirty="0">
              <a:solidFill>
                <a:srgbClr val="000000"/>
              </a:solidFill>
            </a:endParaRPr>
          </a:p>
        </p:txBody>
      </p:sp>
      <p:grpSp>
        <p:nvGrpSpPr>
          <p:cNvPr id="27" name="Group 9">
            <a:extLst>
              <a:ext uri="{FF2B5EF4-FFF2-40B4-BE49-F238E27FC236}">
                <a16:creationId xmlns:a16="http://schemas.microsoft.com/office/drawing/2014/main" id="{057FA6B5-28B6-482E-A57C-32B874A211FE}"/>
              </a:ext>
            </a:extLst>
          </p:cNvPr>
          <p:cNvGrpSpPr/>
          <p:nvPr/>
        </p:nvGrpSpPr>
        <p:grpSpPr>
          <a:xfrm>
            <a:off x="964608" y="249306"/>
            <a:ext cx="16360230" cy="1331357"/>
            <a:chOff x="-57448" y="-16297"/>
            <a:chExt cx="7621052" cy="660369"/>
          </a:xfrm>
        </p:grpSpPr>
        <p:pic>
          <p:nvPicPr>
            <p:cNvPr id="28" name="Obraz 27" descr="Aktualności : CNBOP">
              <a:extLst>
                <a:ext uri="{FF2B5EF4-FFF2-40B4-BE49-F238E27FC236}">
                  <a16:creationId xmlns:a16="http://schemas.microsoft.com/office/drawing/2014/main" id="{A80CE8A4-BA8E-4765-9C0F-31A500E44D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2279" y="19097"/>
              <a:ext cx="507294" cy="6249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" name="Obraz 28">
              <a:extLst>
                <a:ext uri="{FF2B5EF4-FFF2-40B4-BE49-F238E27FC236}">
                  <a16:creationId xmlns:a16="http://schemas.microsoft.com/office/drawing/2014/main" id="{D93A2573-DE92-49FB-B08A-F9B2423193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705" y="-16297"/>
              <a:ext cx="577864" cy="64283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" name="Obraz 29">
              <a:extLst>
                <a:ext uri="{FF2B5EF4-FFF2-40B4-BE49-F238E27FC236}">
                  <a16:creationId xmlns:a16="http://schemas.microsoft.com/office/drawing/2014/main" id="{ABE19AE1-F4FA-4AAE-B438-F46F0F1A8E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60" r="7290" b="4310"/>
            <a:stretch/>
          </p:blipFill>
          <p:spPr bwMode="auto">
            <a:xfrm>
              <a:off x="3978468" y="58703"/>
              <a:ext cx="834163" cy="5535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1" name="Obraz 30">
              <a:extLst>
                <a:ext uri="{FF2B5EF4-FFF2-40B4-BE49-F238E27FC236}">
                  <a16:creationId xmlns:a16="http://schemas.microsoft.com/office/drawing/2014/main" id="{3B9257F3-E1A1-4715-9373-A49E33907F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823" b="19892"/>
            <a:stretch/>
          </p:blipFill>
          <p:spPr bwMode="auto">
            <a:xfrm>
              <a:off x="5998451" y="112273"/>
              <a:ext cx="1565153" cy="49998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2" name="Obraz 31" descr="C:\Users\mgierska\AppData\Local\Microsoft\Windows\INetCache\Content.MSO\A2680031.tmp">
              <a:extLst>
                <a:ext uri="{FF2B5EF4-FFF2-40B4-BE49-F238E27FC236}">
                  <a16:creationId xmlns:a16="http://schemas.microsoft.com/office/drawing/2014/main" id="{DD335A93-EAAE-42D1-A03F-5AF8575A5C1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4005" y="203200"/>
              <a:ext cx="1310640" cy="2597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" name="Obraz 32" descr="Stowarzyszenie Inżynierów i Techników Pożarnictwa (SITP)">
              <a:extLst>
                <a:ext uri="{FF2B5EF4-FFF2-40B4-BE49-F238E27FC236}">
                  <a16:creationId xmlns:a16="http://schemas.microsoft.com/office/drawing/2014/main" id="{1744CDA9-F2E5-4671-ABE1-6BB37E9979B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9843" y="110883"/>
              <a:ext cx="1116889" cy="3928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" name="Obraz 33" descr="Obraz zawierający clipart, Grafika, sztuka, rysowanie&#10;&#10;Opis wygenerowany automatycznie">
              <a:extLst>
                <a:ext uri="{FF2B5EF4-FFF2-40B4-BE49-F238E27FC236}">
                  <a16:creationId xmlns:a16="http://schemas.microsoft.com/office/drawing/2014/main" id="{27E8D173-B278-4788-A5BF-4C94FA438A1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r:link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7448" y="-16297"/>
              <a:ext cx="626708" cy="64283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" name="Obraz 34" descr="Obraz zawierający tekst, godło, odznaka, herb&#10;&#10;Opis wygenerowany automatycznie">
              <a:extLst>
                <a:ext uri="{FF2B5EF4-FFF2-40B4-BE49-F238E27FC236}">
                  <a16:creationId xmlns:a16="http://schemas.microsoft.com/office/drawing/2014/main" id="{1784C30F-E4A1-45F4-A00A-24BB9F86E6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4190" y="-15649"/>
              <a:ext cx="642831" cy="6428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0400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ole tekstowe 14">
            <a:extLst>
              <a:ext uri="{FF2B5EF4-FFF2-40B4-BE49-F238E27FC236}">
                <a16:creationId xmlns:a16="http://schemas.microsoft.com/office/drawing/2014/main" id="{3B75958C-E441-420A-B49D-34DF4B1EA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775" y="9772635"/>
            <a:ext cx="175607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bg1"/>
                </a:solidFill>
              </a:rPr>
              <a:t>Konferencja naukowa pt. „Bezpieczeństwo strażaka w działaniach ratowniczych” – III edycja, Akademia Pożarnicza 21-22.10.2025 r.</a:t>
            </a:r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AE3A3CA1-716B-4B8B-B0F7-4D66BD2CBD9A}"/>
              </a:ext>
            </a:extLst>
          </p:cNvPr>
          <p:cNvSpPr/>
          <p:nvPr/>
        </p:nvSpPr>
        <p:spPr>
          <a:xfrm>
            <a:off x="162000" y="9640285"/>
            <a:ext cx="17964000" cy="533400"/>
          </a:xfrm>
          <a:prstGeom prst="rect">
            <a:avLst/>
          </a:prstGeom>
          <a:solidFill>
            <a:schemeClr val="accent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400" b="1" dirty="0">
                <a:solidFill>
                  <a:srgbClr val="FFFFFF"/>
                </a:solidFill>
                <a:latin typeface="+mn-lt"/>
                <a:cs typeface="Times New Roman" panose="02020603050405020304" pitchFamily="18" charset="0"/>
              </a:rPr>
              <a:t>Konferencja naukowa pt. „Bezpieczeństwo strażaków w działaniach ratowniczych” -  III edycja</a:t>
            </a:r>
            <a:endParaRPr lang="pl-PL" altLang="pl-PL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" name="Prostokąt 11">
            <a:extLst>
              <a:ext uri="{FF2B5EF4-FFF2-40B4-BE49-F238E27FC236}">
                <a16:creationId xmlns:a16="http://schemas.microsoft.com/office/drawing/2014/main" id="{6EBCFF08-A89E-47AA-9DE8-BF1A32E19CD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40674" y="1558808"/>
            <a:ext cx="17964000" cy="18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3400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32" name="Group 9">
            <a:extLst>
              <a:ext uri="{FF2B5EF4-FFF2-40B4-BE49-F238E27FC236}">
                <a16:creationId xmlns:a16="http://schemas.microsoft.com/office/drawing/2014/main" id="{0EB11D7C-C976-4561-90D1-406718912C05}"/>
              </a:ext>
            </a:extLst>
          </p:cNvPr>
          <p:cNvGrpSpPr/>
          <p:nvPr/>
        </p:nvGrpSpPr>
        <p:grpSpPr>
          <a:xfrm>
            <a:off x="2416611" y="344960"/>
            <a:ext cx="13454777" cy="1094918"/>
            <a:chOff x="-57448" y="-16297"/>
            <a:chExt cx="7621052" cy="660369"/>
          </a:xfrm>
        </p:grpSpPr>
        <p:pic>
          <p:nvPicPr>
            <p:cNvPr id="33" name="Obraz 32" descr="Aktualności : CNBOP">
              <a:extLst>
                <a:ext uri="{FF2B5EF4-FFF2-40B4-BE49-F238E27FC236}">
                  <a16:creationId xmlns:a16="http://schemas.microsoft.com/office/drawing/2014/main" id="{6F171144-87A7-410B-9607-AC17A8EC23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2279" y="19097"/>
              <a:ext cx="507294" cy="6249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" name="Obraz 33">
              <a:extLst>
                <a:ext uri="{FF2B5EF4-FFF2-40B4-BE49-F238E27FC236}">
                  <a16:creationId xmlns:a16="http://schemas.microsoft.com/office/drawing/2014/main" id="{94DF0A78-E4EE-4651-A0F3-9092F9F7DD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6705" y="-16297"/>
              <a:ext cx="577864" cy="64283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" name="Obraz 34">
              <a:extLst>
                <a:ext uri="{FF2B5EF4-FFF2-40B4-BE49-F238E27FC236}">
                  <a16:creationId xmlns:a16="http://schemas.microsoft.com/office/drawing/2014/main" id="{AB9658DA-BC5A-4A42-8F5F-CD6D4427C5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60" r="7290" b="4310"/>
            <a:stretch/>
          </p:blipFill>
          <p:spPr bwMode="auto">
            <a:xfrm>
              <a:off x="3978468" y="58703"/>
              <a:ext cx="834163" cy="5535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6" name="Obraz 35">
              <a:extLst>
                <a:ext uri="{FF2B5EF4-FFF2-40B4-BE49-F238E27FC236}">
                  <a16:creationId xmlns:a16="http://schemas.microsoft.com/office/drawing/2014/main" id="{F9A3F9B2-17C1-41EC-B8C8-C2DC2BD937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823" b="19892"/>
            <a:stretch/>
          </p:blipFill>
          <p:spPr bwMode="auto">
            <a:xfrm>
              <a:off x="5998451" y="112273"/>
              <a:ext cx="1565153" cy="49998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7" name="Obraz 36" descr="C:\Users\mgierska\AppData\Local\Microsoft\Windows\INetCache\Content.MSO\A2680031.tmp">
              <a:extLst>
                <a:ext uri="{FF2B5EF4-FFF2-40B4-BE49-F238E27FC236}">
                  <a16:creationId xmlns:a16="http://schemas.microsoft.com/office/drawing/2014/main" id="{4E47B4A4-88C8-4123-A02C-801922E1CC0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4005" y="203200"/>
              <a:ext cx="1310640" cy="2597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" name="Obraz 37" descr="Stowarzyszenie Inżynierów i Techników Pożarnictwa (SITP)">
              <a:extLst>
                <a:ext uri="{FF2B5EF4-FFF2-40B4-BE49-F238E27FC236}">
                  <a16:creationId xmlns:a16="http://schemas.microsoft.com/office/drawing/2014/main" id="{81B9C247-47B0-4174-8044-C5B5E481E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9843" y="110883"/>
              <a:ext cx="1116889" cy="3928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" name="Obraz 38" descr="Obraz zawierający clipart, Grafika, sztuka, rysowanie&#10;&#10;Opis wygenerowany automatycznie">
              <a:extLst>
                <a:ext uri="{FF2B5EF4-FFF2-40B4-BE49-F238E27FC236}">
                  <a16:creationId xmlns:a16="http://schemas.microsoft.com/office/drawing/2014/main" id="{56656DAE-F4FB-41A7-AAAE-E81C1EF5AA3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r:link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7448" y="-16297"/>
              <a:ext cx="626708" cy="64283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0" name="Obraz 39" descr="Obraz zawierający tekst, godło, odznaka, herb&#10;&#10;Opis wygenerowany automatycznie">
              <a:extLst>
                <a:ext uri="{FF2B5EF4-FFF2-40B4-BE49-F238E27FC236}">
                  <a16:creationId xmlns:a16="http://schemas.microsoft.com/office/drawing/2014/main" id="{CE2B6AE7-A6C2-4149-B364-369B36A465A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4190" y="-15649"/>
              <a:ext cx="642831" cy="6428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756923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595</TotalTime>
  <Words>68</Words>
  <Application>Microsoft Office PowerPoint</Application>
  <PresentationFormat>Niestandardowy</PresentationFormat>
  <Paragraphs>12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APoż</dc:title>
  <dc:creator>Magdalena</dc:creator>
  <cp:lastModifiedBy>Aleksandra Maruszak</cp:lastModifiedBy>
  <cp:revision>64</cp:revision>
  <cp:lastPrinted>2025-09-08T10:53:31Z</cp:lastPrinted>
  <dcterms:created xsi:type="dcterms:W3CDTF">2023-10-02T11:16:41Z</dcterms:created>
  <dcterms:modified xsi:type="dcterms:W3CDTF">2025-09-10T12:11:29Z</dcterms:modified>
</cp:coreProperties>
</file>